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_rels/slideMaster1.xml.rels" ContentType="application/vnd.openxmlformats-package.relationship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_rels/slideLayout1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9.xml.rels" ContentType="application/vnd.openxmlformats-package.relationships+xml"/>
  <Override PartName="/ppt/_rels/presentation.xml.rels" ContentType="application/vnd.openxmlformats-package.relationships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slides/_rels/slide1.xml.rels" ContentType="application/vnd.openxmlformats-package.relationships+xml"/>
  <Override PartName="/ppt/slides/_rels/slide2.xml.rels" ContentType="application/vnd.openxmlformats-package.relationshi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media/image1.png" ContentType="image/png"/>
  <Override PartName="/ppt/media/image2.png" ContentType="image/png"/>
  <Override PartName="/ppt/media/image3.png" ContentType="image/png"/>
  <Override PartName="/ppt/media/image4.png" ContentType="image/png"/>
  <Override PartName="/ppt/media/image5.png" ContentType="image/png"/>
  <Override PartName="/ppt/media/image6.png" ContentType="image/png"/>
  <Override PartName="/ppt/media/image7.png" ContentType="image/png"/>
  <Override PartName="/_rels/.rels" ContentType="application/vnd.openxmlformats-package.relationships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</p:sldMasterIdLst>
  <p:sldIdLst>
    <p:sldId id="256" r:id="rId3"/>
    <p:sldId id="257" r:id="rId4"/>
  </p:sldIdLst>
  <p:sldSz cx="6858000" cy="9144000"/>
  <p:notesSz cx="6797675" cy="9926638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650BF0D7-C629-4BCB-8C03-8BAE92AADDB3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PlaceHolder 1"/>
          <p:cNvSpPr>
            <a:spLocks noGrp="1"/>
          </p:cNvSpPr>
          <p:nvPr>
            <p:ph type="title"/>
          </p:nvPr>
        </p:nvSpPr>
        <p:spPr>
          <a:xfrm>
            <a:off x="514440" y="812880"/>
            <a:ext cx="5829120" cy="1523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ru-RU" sz="14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6" name="PlaceHolder 2"/>
          <p:cNvSpPr>
            <a:spLocks noGrp="1"/>
          </p:cNvSpPr>
          <p:nvPr>
            <p:ph/>
          </p:nvPr>
        </p:nvSpPr>
        <p:spPr>
          <a:xfrm>
            <a:off x="514440" y="2641680"/>
            <a:ext cx="5829120" cy="26164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7" name="PlaceHolder 3"/>
          <p:cNvSpPr>
            <a:spLocks noGrp="1"/>
          </p:cNvSpPr>
          <p:nvPr>
            <p:ph/>
          </p:nvPr>
        </p:nvSpPr>
        <p:spPr>
          <a:xfrm>
            <a:off x="514440" y="5507280"/>
            <a:ext cx="5829120" cy="26164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CE13E0A7-CB38-4949-BC25-59B4BA38CEEB}" type="slidenum">
              <a:t>&lt;#&gt;</a:t>
            </a:fld>
          </a:p>
        </p:txBody>
      </p:sp>
      <p:sp>
        <p:nvSpPr>
          <p:cNvPr id="7" name="PlaceHolder 6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PlaceHolder 1"/>
          <p:cNvSpPr>
            <a:spLocks noGrp="1"/>
          </p:cNvSpPr>
          <p:nvPr>
            <p:ph type="title"/>
          </p:nvPr>
        </p:nvSpPr>
        <p:spPr>
          <a:xfrm>
            <a:off x="514440" y="812880"/>
            <a:ext cx="5829120" cy="1523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ru-RU" sz="14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9" name="PlaceHolder 2"/>
          <p:cNvSpPr>
            <a:spLocks noGrp="1"/>
          </p:cNvSpPr>
          <p:nvPr>
            <p:ph/>
          </p:nvPr>
        </p:nvSpPr>
        <p:spPr>
          <a:xfrm>
            <a:off x="514440" y="2641680"/>
            <a:ext cx="2844360" cy="26164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30" name="PlaceHolder 3"/>
          <p:cNvSpPr>
            <a:spLocks noGrp="1"/>
          </p:cNvSpPr>
          <p:nvPr>
            <p:ph/>
          </p:nvPr>
        </p:nvSpPr>
        <p:spPr>
          <a:xfrm>
            <a:off x="3501360" y="2641680"/>
            <a:ext cx="2844360" cy="26164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31" name="PlaceHolder 4"/>
          <p:cNvSpPr>
            <a:spLocks noGrp="1"/>
          </p:cNvSpPr>
          <p:nvPr>
            <p:ph/>
          </p:nvPr>
        </p:nvSpPr>
        <p:spPr>
          <a:xfrm>
            <a:off x="514440" y="5507280"/>
            <a:ext cx="2844360" cy="26164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32" name="PlaceHolder 5"/>
          <p:cNvSpPr>
            <a:spLocks noGrp="1"/>
          </p:cNvSpPr>
          <p:nvPr>
            <p:ph/>
          </p:nvPr>
        </p:nvSpPr>
        <p:spPr>
          <a:xfrm>
            <a:off x="3501360" y="5507280"/>
            <a:ext cx="2844360" cy="26164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8" name="PlaceHolder 7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472BC239-E1DF-46A0-8788-2C485E57CA41}" type="slidenum">
              <a:t>&lt;#&gt;</a:t>
            </a:fld>
          </a:p>
        </p:txBody>
      </p:sp>
      <p:sp>
        <p:nvSpPr>
          <p:cNvPr id="9" name="PlaceHolder 8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PlaceHolder 1"/>
          <p:cNvSpPr>
            <a:spLocks noGrp="1"/>
          </p:cNvSpPr>
          <p:nvPr>
            <p:ph type="title"/>
          </p:nvPr>
        </p:nvSpPr>
        <p:spPr>
          <a:xfrm>
            <a:off x="514440" y="812880"/>
            <a:ext cx="5829120" cy="1523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ru-RU" sz="14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34" name="PlaceHolder 2"/>
          <p:cNvSpPr>
            <a:spLocks noGrp="1"/>
          </p:cNvSpPr>
          <p:nvPr>
            <p:ph/>
          </p:nvPr>
        </p:nvSpPr>
        <p:spPr>
          <a:xfrm>
            <a:off x="514440" y="2641680"/>
            <a:ext cx="1876680" cy="26164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87491" lnSpcReduction="10000"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35" name="PlaceHolder 3"/>
          <p:cNvSpPr>
            <a:spLocks noGrp="1"/>
          </p:cNvSpPr>
          <p:nvPr>
            <p:ph/>
          </p:nvPr>
        </p:nvSpPr>
        <p:spPr>
          <a:xfrm>
            <a:off x="2485440" y="2641680"/>
            <a:ext cx="1876680" cy="26164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87491" lnSpcReduction="10000"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36" name="PlaceHolder 4"/>
          <p:cNvSpPr>
            <a:spLocks noGrp="1"/>
          </p:cNvSpPr>
          <p:nvPr>
            <p:ph/>
          </p:nvPr>
        </p:nvSpPr>
        <p:spPr>
          <a:xfrm>
            <a:off x="4456080" y="2641680"/>
            <a:ext cx="1876680" cy="26164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87491" lnSpcReduction="10000"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37" name="PlaceHolder 5"/>
          <p:cNvSpPr>
            <a:spLocks noGrp="1"/>
          </p:cNvSpPr>
          <p:nvPr>
            <p:ph/>
          </p:nvPr>
        </p:nvSpPr>
        <p:spPr>
          <a:xfrm>
            <a:off x="514440" y="5507280"/>
            <a:ext cx="1876680" cy="26164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87491" lnSpcReduction="10000"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38" name="PlaceHolder 6"/>
          <p:cNvSpPr>
            <a:spLocks noGrp="1"/>
          </p:cNvSpPr>
          <p:nvPr>
            <p:ph/>
          </p:nvPr>
        </p:nvSpPr>
        <p:spPr>
          <a:xfrm>
            <a:off x="2485440" y="5507280"/>
            <a:ext cx="1876680" cy="26164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87491" lnSpcReduction="10000"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39" name="PlaceHolder 7"/>
          <p:cNvSpPr>
            <a:spLocks noGrp="1"/>
          </p:cNvSpPr>
          <p:nvPr>
            <p:ph/>
          </p:nvPr>
        </p:nvSpPr>
        <p:spPr>
          <a:xfrm>
            <a:off x="4456080" y="5507280"/>
            <a:ext cx="1876680" cy="26164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87491" lnSpcReduction="10000"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10" name="PlaceHolder 9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BCB7E2EC-413A-4254-9B5D-C82749384296}" type="slidenum">
              <a:t>&lt;#&gt;</a:t>
            </a:fld>
          </a:p>
        </p:txBody>
      </p:sp>
      <p:sp>
        <p:nvSpPr>
          <p:cNvPr id="11" name="PlaceHolder 10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514440" y="812880"/>
            <a:ext cx="5829120" cy="1523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ru-RU" sz="14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subTitle"/>
          </p:nvPr>
        </p:nvSpPr>
        <p:spPr>
          <a:xfrm>
            <a:off x="514440" y="2641680"/>
            <a:ext cx="5829120" cy="548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F82136B4-0205-4309-8645-0953AEFA3764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514440" y="812880"/>
            <a:ext cx="5829120" cy="1523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ru-RU" sz="14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/>
          </p:nvPr>
        </p:nvSpPr>
        <p:spPr>
          <a:xfrm>
            <a:off x="514440" y="2641680"/>
            <a:ext cx="5829120" cy="548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B8D115B3-7BC6-4C5A-AE8E-FAE1FD53F349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ceHolder 1"/>
          <p:cNvSpPr>
            <a:spLocks noGrp="1"/>
          </p:cNvSpPr>
          <p:nvPr>
            <p:ph type="title"/>
          </p:nvPr>
        </p:nvSpPr>
        <p:spPr>
          <a:xfrm>
            <a:off x="514440" y="812880"/>
            <a:ext cx="5829120" cy="1523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ru-RU" sz="14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9" name="PlaceHolder 2"/>
          <p:cNvSpPr>
            <a:spLocks noGrp="1"/>
          </p:cNvSpPr>
          <p:nvPr>
            <p:ph/>
          </p:nvPr>
        </p:nvSpPr>
        <p:spPr>
          <a:xfrm>
            <a:off x="514440" y="2641680"/>
            <a:ext cx="2844360" cy="548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0" name="PlaceHolder 3"/>
          <p:cNvSpPr>
            <a:spLocks noGrp="1"/>
          </p:cNvSpPr>
          <p:nvPr>
            <p:ph/>
          </p:nvPr>
        </p:nvSpPr>
        <p:spPr>
          <a:xfrm>
            <a:off x="3501360" y="2641680"/>
            <a:ext cx="2844360" cy="548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95EF9C0C-B61E-4ED8-8568-F2129F3259DB}" type="slidenum">
              <a:t>&lt;#&gt;</a:t>
            </a:fld>
          </a:p>
        </p:txBody>
      </p:sp>
      <p:sp>
        <p:nvSpPr>
          <p:cNvPr id="7" name="PlaceHolder 6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514440" y="812880"/>
            <a:ext cx="5829120" cy="1523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ru-RU" sz="14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3CF4F32B-21DA-41D2-9138-B24BF356CE4F}" type="slidenum">
              <a:t>&lt;#&gt;</a:t>
            </a:fld>
          </a:p>
        </p:txBody>
      </p:sp>
      <p:sp>
        <p:nvSpPr>
          <p:cNvPr id="5" name="PlaceHolder 4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subTitle"/>
          </p:nvPr>
        </p:nvSpPr>
        <p:spPr>
          <a:xfrm>
            <a:off x="514440" y="812880"/>
            <a:ext cx="5829120" cy="7063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CC2F72F6-69B6-481E-AC8A-E3FD44A9E56B}" type="slidenum">
              <a:t>&lt;#&gt;</a:t>
            </a:fld>
          </a:p>
        </p:txBody>
      </p:sp>
      <p:sp>
        <p:nvSpPr>
          <p:cNvPr id="5" name="PlaceHolder 4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title"/>
          </p:nvPr>
        </p:nvSpPr>
        <p:spPr>
          <a:xfrm>
            <a:off x="514440" y="812880"/>
            <a:ext cx="5829120" cy="1523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ru-RU" sz="14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4" name="PlaceHolder 2"/>
          <p:cNvSpPr>
            <a:spLocks noGrp="1"/>
          </p:cNvSpPr>
          <p:nvPr>
            <p:ph/>
          </p:nvPr>
        </p:nvSpPr>
        <p:spPr>
          <a:xfrm>
            <a:off x="514440" y="2641680"/>
            <a:ext cx="2844360" cy="26164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5" name="PlaceHolder 3"/>
          <p:cNvSpPr>
            <a:spLocks noGrp="1"/>
          </p:cNvSpPr>
          <p:nvPr>
            <p:ph/>
          </p:nvPr>
        </p:nvSpPr>
        <p:spPr>
          <a:xfrm>
            <a:off x="3501360" y="2641680"/>
            <a:ext cx="2844360" cy="548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6" name="PlaceHolder 4"/>
          <p:cNvSpPr>
            <a:spLocks noGrp="1"/>
          </p:cNvSpPr>
          <p:nvPr>
            <p:ph/>
          </p:nvPr>
        </p:nvSpPr>
        <p:spPr>
          <a:xfrm>
            <a:off x="514440" y="5507280"/>
            <a:ext cx="2844360" cy="26164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A35039EF-90BC-4751-B031-552E10630581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laceHolder 1"/>
          <p:cNvSpPr>
            <a:spLocks noGrp="1"/>
          </p:cNvSpPr>
          <p:nvPr>
            <p:ph type="title"/>
          </p:nvPr>
        </p:nvSpPr>
        <p:spPr>
          <a:xfrm>
            <a:off x="514440" y="812880"/>
            <a:ext cx="5829120" cy="1523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ru-RU" sz="14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8" name="PlaceHolder 2"/>
          <p:cNvSpPr>
            <a:spLocks noGrp="1"/>
          </p:cNvSpPr>
          <p:nvPr>
            <p:ph/>
          </p:nvPr>
        </p:nvSpPr>
        <p:spPr>
          <a:xfrm>
            <a:off x="514440" y="2641680"/>
            <a:ext cx="2844360" cy="548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9" name="PlaceHolder 3"/>
          <p:cNvSpPr>
            <a:spLocks noGrp="1"/>
          </p:cNvSpPr>
          <p:nvPr>
            <p:ph/>
          </p:nvPr>
        </p:nvSpPr>
        <p:spPr>
          <a:xfrm>
            <a:off x="3501360" y="2641680"/>
            <a:ext cx="2844360" cy="26164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0" name="PlaceHolder 4"/>
          <p:cNvSpPr>
            <a:spLocks noGrp="1"/>
          </p:cNvSpPr>
          <p:nvPr>
            <p:ph/>
          </p:nvPr>
        </p:nvSpPr>
        <p:spPr>
          <a:xfrm>
            <a:off x="3501360" y="5507280"/>
            <a:ext cx="2844360" cy="26164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3BCBDDFD-6F99-4DB1-A05A-8F05FBE0DFDD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laceHolder 1"/>
          <p:cNvSpPr>
            <a:spLocks noGrp="1"/>
          </p:cNvSpPr>
          <p:nvPr>
            <p:ph type="title"/>
          </p:nvPr>
        </p:nvSpPr>
        <p:spPr>
          <a:xfrm>
            <a:off x="514440" y="812880"/>
            <a:ext cx="5829120" cy="1523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ru-RU" sz="14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2" name="PlaceHolder 2"/>
          <p:cNvSpPr>
            <a:spLocks noGrp="1"/>
          </p:cNvSpPr>
          <p:nvPr>
            <p:ph/>
          </p:nvPr>
        </p:nvSpPr>
        <p:spPr>
          <a:xfrm>
            <a:off x="514440" y="2641680"/>
            <a:ext cx="2844360" cy="26164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3" name="PlaceHolder 3"/>
          <p:cNvSpPr>
            <a:spLocks noGrp="1"/>
          </p:cNvSpPr>
          <p:nvPr>
            <p:ph/>
          </p:nvPr>
        </p:nvSpPr>
        <p:spPr>
          <a:xfrm>
            <a:off x="3501360" y="2641680"/>
            <a:ext cx="2844360" cy="26164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4" name="PlaceHolder 4"/>
          <p:cNvSpPr>
            <a:spLocks noGrp="1"/>
          </p:cNvSpPr>
          <p:nvPr>
            <p:ph/>
          </p:nvPr>
        </p:nvSpPr>
        <p:spPr>
          <a:xfrm>
            <a:off x="514440" y="5507280"/>
            <a:ext cx="5829120" cy="26164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C0BFADF2-E37B-448A-8B4F-EC663E8CB49A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ddfff7">
            <a:alpha val="71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PlaceHolder 1"/>
          <p:cNvSpPr>
            <a:spLocks noGrp="1"/>
          </p:cNvSpPr>
          <p:nvPr>
            <p:ph type="title"/>
          </p:nvPr>
        </p:nvSpPr>
        <p:spPr>
          <a:xfrm>
            <a:off x="514440" y="2840400"/>
            <a:ext cx="5829120" cy="1959840"/>
          </a:xfrm>
          <a:prstGeom prst="rect">
            <a:avLst/>
          </a:prstGeom>
          <a:noFill/>
          <a:ln w="9360">
            <a:noFill/>
          </a:ln>
        </p:spPr>
        <p:txBody>
          <a:bodyPr numCol="1" spcCol="0" lIns="91440" rIns="91440" tIns="45720" bIns="45720" anchor="ctr">
            <a:noAutofit/>
          </a:bodyPr>
          <a:p>
            <a:pPr indent="0" algn="ctr">
              <a:lnSpc>
                <a:spcPct val="100000"/>
              </a:lnSpc>
              <a:buNone/>
            </a:pPr>
            <a:r>
              <a:rPr b="0" lang="ru-RU" sz="4400" spc="-1" strike="noStrike">
                <a:solidFill>
                  <a:schemeClr val="dk2"/>
                </a:solidFill>
                <a:latin typeface="Arial"/>
              </a:rPr>
              <a:t>Образец заголовка</a:t>
            </a:r>
            <a:endParaRPr b="0" lang="ru-RU" sz="44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" name="PlaceHolder 2"/>
          <p:cNvSpPr>
            <a:spLocks noGrp="1"/>
          </p:cNvSpPr>
          <p:nvPr>
            <p:ph type="dt" idx="1"/>
          </p:nvPr>
        </p:nvSpPr>
        <p:spPr>
          <a:xfrm>
            <a:off x="514440" y="8331120"/>
            <a:ext cx="1428480" cy="609120"/>
          </a:xfrm>
          <a:prstGeom prst="rect">
            <a:avLst/>
          </a:prstGeom>
          <a:noFill/>
          <a:ln w="936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>
              <a:buNone/>
              <a:defRPr b="0" lang="ru-RU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b="0" lang="ru-RU" sz="1400" spc="-1" strike="noStrike">
                <a:solidFill>
                  <a:srgbClr val="000000"/>
                </a:solidFill>
                <a:latin typeface="Times New Roman"/>
              </a:rPr>
              <a:t>&lt;дата/время&gt;</a:t>
            </a:r>
            <a:endParaRPr b="0" lang="ru-RU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" name="PlaceHolder 3"/>
          <p:cNvSpPr>
            <a:spLocks noGrp="1"/>
          </p:cNvSpPr>
          <p:nvPr>
            <p:ph type="ftr" idx="2"/>
          </p:nvPr>
        </p:nvSpPr>
        <p:spPr>
          <a:xfrm>
            <a:off x="2343240" y="8331120"/>
            <a:ext cx="2171520" cy="609120"/>
          </a:xfrm>
          <a:prstGeom prst="rect">
            <a:avLst/>
          </a:prstGeom>
          <a:noFill/>
          <a:ln w="936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 algn="ctr">
              <a:buNone/>
              <a:defRPr b="0" lang="ru-RU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buNone/>
            </a:pPr>
            <a:r>
              <a:rPr b="0" lang="ru-RU" sz="1400" spc="-1" strike="noStrike">
                <a:solidFill>
                  <a:srgbClr val="000000"/>
                </a:solidFill>
                <a:latin typeface="Times New Roman"/>
              </a:rPr>
              <a:t>&lt;нижний колонтитул&gt;</a:t>
            </a:r>
            <a:endParaRPr b="0" lang="ru-RU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3" name="PlaceHolder 4"/>
          <p:cNvSpPr>
            <a:spLocks noGrp="1"/>
          </p:cNvSpPr>
          <p:nvPr>
            <p:ph type="sldNum" idx="3"/>
          </p:nvPr>
        </p:nvSpPr>
        <p:spPr>
          <a:xfrm>
            <a:off x="4915080" y="8331120"/>
            <a:ext cx="1428480" cy="609120"/>
          </a:xfrm>
          <a:prstGeom prst="rect">
            <a:avLst/>
          </a:prstGeom>
          <a:noFill/>
          <a:ln w="936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 algn="r">
              <a:lnSpc>
                <a:spcPct val="100000"/>
              </a:lnSpc>
              <a:buNone/>
              <a:defRPr b="0" lang="ru-RU" sz="1400" spc="-1" strike="noStrike">
                <a:solidFill>
                  <a:schemeClr val="dk1"/>
                </a:solidFill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0A626039-1E06-4E13-87C6-DB8373167C08}" type="slidenum">
              <a:rPr b="0" lang="ru-RU" sz="1400" spc="-1" strike="noStrike">
                <a:solidFill>
                  <a:schemeClr val="dk1"/>
                </a:solidFill>
                <a:latin typeface="Arial"/>
              </a:rPr>
              <a:t>&lt;номер&gt;</a:t>
            </a:fld>
            <a:endParaRPr b="0" lang="ru-RU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image" Target="../media/image2.png"/><Relationship Id="rId3" Type="http://schemas.openxmlformats.org/officeDocument/2006/relationships/image" Target="../media/image3.png"/><Relationship Id="rId4" Type="http://schemas.openxmlformats.org/officeDocument/2006/relationships/image" Target="../media/image4.png"/><Relationship Id="rId5" Type="http://schemas.openxmlformats.org/officeDocument/2006/relationships/image" Target="../media/image5.png"/><Relationship Id="rId6" Type="http://schemas.openxmlformats.org/officeDocument/2006/relationships/image" Target="../media/image6.png"/><Relationship Id="rId7" Type="http://schemas.openxmlformats.org/officeDocument/2006/relationships/image" Target="../media/image7.png"/><Relationship Id="rId8" Type="http://schemas.openxmlformats.org/officeDocument/2006/relationships/slideLayout" Target="../slideLayouts/slideLayout2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TextBox 37"/>
          <p:cNvSpPr/>
          <p:nvPr/>
        </p:nvSpPr>
        <p:spPr>
          <a:xfrm>
            <a:off x="2133000" y="467640"/>
            <a:ext cx="4535280" cy="668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1" lang="ru-RU" sz="2400" spc="-1" strike="noStrike">
                <a:solidFill>
                  <a:srgbClr val="c00000"/>
                </a:solidFill>
                <a:latin typeface="Arial"/>
              </a:rPr>
              <a:t>ОПОВЕЩЕНИЕ НАСЕЛЕНИЯ</a:t>
            </a:r>
            <a:endParaRPr b="0" lang="ru-RU" sz="24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endParaRPr b="0" lang="ru-RU" sz="14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41" name="Picture 35" descr=""/>
          <p:cNvPicPr/>
          <p:nvPr/>
        </p:nvPicPr>
        <p:blipFill>
          <a:blip r:embed="rId1"/>
          <a:stretch/>
        </p:blipFill>
        <p:spPr>
          <a:xfrm>
            <a:off x="276480" y="514080"/>
            <a:ext cx="1710000" cy="1150920"/>
          </a:xfrm>
          <a:prstGeom prst="rect">
            <a:avLst/>
          </a:prstGeom>
          <a:ln w="25400">
            <a:solidFill>
              <a:srgbClr val="c00000"/>
            </a:solidFill>
            <a:miter/>
          </a:ln>
        </p:spPr>
      </p:pic>
      <p:sp>
        <p:nvSpPr>
          <p:cNvPr id="42" name="TextBox 50"/>
          <p:cNvSpPr/>
          <p:nvPr/>
        </p:nvSpPr>
        <p:spPr>
          <a:xfrm>
            <a:off x="1985760" y="945000"/>
            <a:ext cx="4611240" cy="2602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just">
              <a:lnSpc>
                <a:spcPct val="100000"/>
              </a:lnSpc>
            </a:pPr>
            <a:r>
              <a:rPr b="1" lang="ru-RU" sz="1650" spc="-1" strike="noStrike">
                <a:solidFill>
                  <a:schemeClr val="accent6">
                    <a:lumMod val="75000"/>
                  </a:schemeClr>
                </a:solidFill>
                <a:latin typeface="Arial"/>
              </a:rPr>
              <a:t>Основным способом оповещения населения о возникновении чрезвычайных ситуаций природного и техногенного характера, а также об опасностях, возникающих при военных конфликтах или вследствие этих конфликтов, считается передача речевой информации с использованием сетей проводного вещания, радиовещания и телевидения</a:t>
            </a:r>
            <a:r>
              <a:rPr b="1" lang="ru-RU" sz="1600" spc="-1" strike="noStrike">
                <a:solidFill>
                  <a:schemeClr val="accent6">
                    <a:lumMod val="75000"/>
                  </a:schemeClr>
                </a:solidFill>
                <a:latin typeface="Arial"/>
              </a:rPr>
              <a:t>.</a:t>
            </a:r>
            <a:endParaRPr b="0" lang="ru-RU" sz="1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3" name="TextBox 51"/>
          <p:cNvSpPr/>
          <p:nvPr/>
        </p:nvSpPr>
        <p:spPr>
          <a:xfrm>
            <a:off x="907920" y="3635280"/>
            <a:ext cx="4968720" cy="441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>
              <a:lnSpc>
                <a:spcPct val="100000"/>
              </a:lnSpc>
            </a:pPr>
            <a:r>
              <a:rPr b="1" lang="ru-RU" sz="2000" spc="-1" strike="noStrike">
                <a:solidFill>
                  <a:srgbClr val="ff0000"/>
                </a:solidFill>
                <a:latin typeface="Arial"/>
              </a:rPr>
              <a:t>Звуки сирен означают   сигнал </a:t>
            </a:r>
            <a:endParaRPr b="0" lang="ru-RU" sz="2000" spc="-1" strike="noStrike">
              <a:solidFill>
                <a:srgbClr val="000000"/>
              </a:solidFill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b="1" lang="ru-RU" sz="1650" spc="-1" strike="noStrike">
                <a:solidFill>
                  <a:srgbClr val="ff0000"/>
                </a:solidFill>
                <a:latin typeface="Arial"/>
              </a:rPr>
              <a:t>                     </a:t>
            </a:r>
            <a:r>
              <a:rPr b="1" lang="ru-RU" sz="1650" spc="-1" strike="noStrike">
                <a:solidFill>
                  <a:srgbClr val="ff0000"/>
                </a:solidFill>
                <a:latin typeface="Arial"/>
              </a:rPr>
              <a:t>«ВНИМАНИЕ ВСЕМ!». </a:t>
            </a:r>
            <a:endParaRPr b="0" lang="ru-RU" sz="1650" spc="-1" strike="noStrike">
              <a:solidFill>
                <a:srgbClr val="000000"/>
              </a:solidFill>
              <a:latin typeface="Arial"/>
            </a:endParaRPr>
          </a:p>
          <a:p>
            <a:pPr algn="just">
              <a:lnSpc>
                <a:spcPct val="100000"/>
              </a:lnSpc>
            </a:pPr>
            <a:endParaRPr b="0" lang="ru-RU" sz="1600" spc="-1" strike="noStrike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ru-RU" sz="2400" spc="-1" strike="noStrike">
                <a:solidFill>
                  <a:srgbClr val="c00000"/>
                </a:solidFill>
                <a:latin typeface="Arial"/>
              </a:rPr>
              <a:t>Действия населения</a:t>
            </a:r>
            <a:endParaRPr b="0" lang="ru-RU" sz="24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1" lang="ru-RU" sz="2000" spc="-1" strike="noStrike">
                <a:solidFill>
                  <a:srgbClr val="c00000"/>
                </a:solidFill>
                <a:latin typeface="Arial"/>
              </a:rPr>
              <a:t>Необходимо:</a:t>
            </a:r>
            <a:endParaRPr b="0" lang="ru-RU" sz="2000" spc="-1" strike="noStrike">
              <a:solidFill>
                <a:srgbClr val="000000"/>
              </a:solidFill>
              <a:latin typeface="Arial"/>
            </a:endParaRPr>
          </a:p>
          <a:p>
            <a:pPr marL="266760" indent="-266760" algn="just">
              <a:lnSpc>
                <a:spcPct val="100000"/>
              </a:lnSpc>
              <a:buClr>
                <a:srgbClr val="16165d"/>
              </a:buClr>
              <a:buFont typeface="Wingdings" charset="2"/>
              <a:buChar char=""/>
            </a:pPr>
            <a:r>
              <a:rPr b="1" lang="ru-RU" sz="1650" spc="-1" strike="noStrike">
                <a:solidFill>
                  <a:schemeClr val="accent6">
                    <a:lumMod val="50000"/>
                  </a:schemeClr>
                </a:solidFill>
                <a:latin typeface="Arial"/>
              </a:rPr>
              <a:t> </a:t>
            </a:r>
            <a:r>
              <a:rPr b="1" lang="ru-RU" sz="1650" spc="-1" strike="noStrike">
                <a:solidFill>
                  <a:schemeClr val="accent6">
                    <a:lumMod val="50000"/>
                  </a:schemeClr>
                </a:solidFill>
                <a:latin typeface="Arial"/>
              </a:rPr>
              <a:t>услышав сигнал, немедленно включить радио, телевизор на местном канале и прослушать сообщение о порядке действий;</a:t>
            </a:r>
            <a:endParaRPr b="0" lang="ru-RU" sz="1650" spc="-1" strike="noStrike">
              <a:solidFill>
                <a:srgbClr val="000000"/>
              </a:solidFill>
              <a:latin typeface="Arial"/>
            </a:endParaRPr>
          </a:p>
          <a:p>
            <a:pPr marL="266760" indent="-266760" algn="just">
              <a:lnSpc>
                <a:spcPct val="100000"/>
              </a:lnSpc>
              <a:tabLst>
                <a:tab algn="l" pos="0"/>
              </a:tabLst>
            </a:pPr>
            <a:endParaRPr b="0" lang="ru-RU" sz="600" spc="-1" strike="noStrike">
              <a:solidFill>
                <a:srgbClr val="000000"/>
              </a:solidFill>
              <a:latin typeface="Arial"/>
            </a:endParaRPr>
          </a:p>
          <a:p>
            <a:pPr marL="266760" indent="-266760" algn="just">
              <a:lnSpc>
                <a:spcPct val="100000"/>
              </a:lnSpc>
              <a:buClr>
                <a:srgbClr val="16165d"/>
              </a:buClr>
              <a:buFont typeface="Wingdings" charset="2"/>
              <a:buChar char=""/>
              <a:tabLst>
                <a:tab algn="l" pos="0"/>
              </a:tabLst>
            </a:pPr>
            <a:r>
              <a:rPr b="1" lang="ru-RU" sz="1650" spc="-1" strike="noStrike">
                <a:solidFill>
                  <a:schemeClr val="accent6">
                    <a:lumMod val="50000"/>
                  </a:schemeClr>
                </a:solidFill>
                <a:latin typeface="Arial"/>
              </a:rPr>
              <a:t>полученную информацию по возможности передать соседям;</a:t>
            </a:r>
            <a:endParaRPr b="0" lang="ru-RU" sz="1650" spc="-1" strike="noStrike">
              <a:solidFill>
                <a:srgbClr val="000000"/>
              </a:solidFill>
              <a:latin typeface="Arial"/>
            </a:endParaRPr>
          </a:p>
          <a:p>
            <a:pPr marL="266760" indent="-266760" algn="just">
              <a:lnSpc>
                <a:spcPct val="150000"/>
              </a:lnSpc>
              <a:buClr>
                <a:srgbClr val="16165d"/>
              </a:buClr>
              <a:buFont typeface="Wingdings" charset="2"/>
              <a:buChar char=""/>
              <a:tabLst>
                <a:tab algn="l" pos="0"/>
              </a:tabLst>
            </a:pPr>
            <a:r>
              <a:rPr b="1" lang="ru-RU" sz="1650" spc="-1" strike="noStrike">
                <a:solidFill>
                  <a:schemeClr val="accent6">
                    <a:lumMod val="50000"/>
                  </a:schemeClr>
                </a:solidFill>
                <a:latin typeface="Arial"/>
              </a:rPr>
              <a:t>соблюдать спокойствие и порядок;</a:t>
            </a:r>
            <a:endParaRPr b="0" lang="ru-RU" sz="1650" spc="-1" strike="noStrike">
              <a:solidFill>
                <a:srgbClr val="000000"/>
              </a:solidFill>
              <a:latin typeface="Arial"/>
            </a:endParaRPr>
          </a:p>
          <a:p>
            <a:pPr marL="266760" indent="-266760" algn="just">
              <a:lnSpc>
                <a:spcPct val="150000"/>
              </a:lnSpc>
              <a:tabLst>
                <a:tab algn="l" pos="0"/>
              </a:tabLst>
            </a:pPr>
            <a:endParaRPr b="0" lang="ru-RU" sz="600" spc="-1" strike="noStrike">
              <a:solidFill>
                <a:srgbClr val="000000"/>
              </a:solidFill>
              <a:latin typeface="Arial"/>
            </a:endParaRPr>
          </a:p>
          <a:p>
            <a:pPr marL="266760" indent="-266760" algn="just">
              <a:lnSpc>
                <a:spcPct val="100000"/>
              </a:lnSpc>
              <a:buClr>
                <a:srgbClr val="16165d"/>
              </a:buClr>
              <a:buFont typeface="Wingdings" charset="2"/>
              <a:buChar char=""/>
              <a:tabLst>
                <a:tab algn="l" pos="0"/>
              </a:tabLst>
            </a:pPr>
            <a:r>
              <a:rPr b="1" lang="ru-RU" sz="1650" spc="-1" strike="noStrike">
                <a:solidFill>
                  <a:schemeClr val="accent6">
                    <a:lumMod val="50000"/>
                  </a:schemeClr>
                </a:solidFill>
                <a:latin typeface="Arial"/>
              </a:rPr>
              <a:t>действовать согласно полученной информации.</a:t>
            </a:r>
            <a:endParaRPr b="0" lang="ru-RU" sz="1650" spc="-1" strike="noStrike">
              <a:solidFill>
                <a:srgbClr val="000000"/>
              </a:solidFill>
              <a:latin typeface="Arial"/>
            </a:endParaRPr>
          </a:p>
          <a:p>
            <a:pPr algn="just">
              <a:lnSpc>
                <a:spcPct val="100000"/>
              </a:lnSpc>
              <a:tabLst>
                <a:tab algn="l" pos="0"/>
              </a:tabLst>
            </a:pPr>
            <a:endParaRPr b="0" lang="ru-RU" sz="16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44" name="Picture 44" descr=""/>
          <p:cNvPicPr/>
          <p:nvPr/>
        </p:nvPicPr>
        <p:blipFill>
          <a:blip r:embed="rId2"/>
          <a:stretch/>
        </p:blipFill>
        <p:spPr>
          <a:xfrm>
            <a:off x="836640" y="3564000"/>
            <a:ext cx="517320" cy="1177560"/>
          </a:xfrm>
          <a:prstGeom prst="rect">
            <a:avLst/>
          </a:prstGeom>
          <a:ln w="9525">
            <a:noFill/>
          </a:ln>
        </p:spPr>
      </p:pic>
      <p:pic>
        <p:nvPicPr>
          <p:cNvPr id="45" name="Picture 45" descr="C:\Users\комп\Desktop\22.jpg"/>
          <p:cNvPicPr/>
          <p:nvPr/>
        </p:nvPicPr>
        <p:blipFill>
          <a:blip r:embed="rId3"/>
          <a:stretch/>
        </p:blipFill>
        <p:spPr>
          <a:xfrm>
            <a:off x="260640" y="5436000"/>
            <a:ext cx="934560" cy="860040"/>
          </a:xfrm>
          <a:prstGeom prst="rect">
            <a:avLst/>
          </a:prstGeom>
          <a:ln w="9525">
            <a:noFill/>
          </a:ln>
        </p:spPr>
      </p:pic>
      <p:sp>
        <p:nvSpPr>
          <p:cNvPr id="46" name="AutoShape 49"/>
          <p:cNvSpPr/>
          <p:nvPr/>
        </p:nvSpPr>
        <p:spPr>
          <a:xfrm>
            <a:off x="141120" y="-136440"/>
            <a:ext cx="298080" cy="298080"/>
          </a:xfrm>
          <a:prstGeom prst="rect">
            <a:avLst/>
          </a:prstGeom>
          <a:noFill/>
          <a:ln w="9525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1" lang="ru-RU" sz="1400" spc="-1" strike="noStrike">
              <a:solidFill>
                <a:schemeClr val="dk1"/>
              </a:solidFill>
              <a:latin typeface="Arial"/>
            </a:endParaRPr>
          </a:p>
        </p:txBody>
      </p:sp>
      <p:pic>
        <p:nvPicPr>
          <p:cNvPr id="47" name="Picture 50" descr="C:\Users\комп\Desktop\936H4Nih.jpg"/>
          <p:cNvPicPr/>
          <p:nvPr/>
        </p:nvPicPr>
        <p:blipFill>
          <a:blip r:embed="rId4"/>
          <a:stretch/>
        </p:blipFill>
        <p:spPr>
          <a:xfrm>
            <a:off x="402120" y="1964520"/>
            <a:ext cx="1549080" cy="1101240"/>
          </a:xfrm>
          <a:prstGeom prst="rect">
            <a:avLst/>
          </a:prstGeom>
          <a:ln w="9525">
            <a:noFill/>
          </a:ln>
        </p:spPr>
      </p:pic>
      <p:pic>
        <p:nvPicPr>
          <p:cNvPr id="48" name="Picture 56" descr="https://avatars.mds.yandex.net/get-mpic/4544069/img_id2199794278944560766.jpeg/orig"/>
          <p:cNvPicPr/>
          <p:nvPr/>
        </p:nvPicPr>
        <p:blipFill>
          <a:blip r:embed="rId5"/>
          <a:stretch/>
        </p:blipFill>
        <p:spPr>
          <a:xfrm>
            <a:off x="5373360" y="3780000"/>
            <a:ext cx="910800" cy="839520"/>
          </a:xfrm>
          <a:prstGeom prst="rect">
            <a:avLst/>
          </a:prstGeom>
          <a:ln w="9525">
            <a:noFill/>
          </a:ln>
        </p:spPr>
      </p:pic>
      <p:pic>
        <p:nvPicPr>
          <p:cNvPr id="49" name="Picture 57" descr="C:\Users\комп\Desktop\lab16.jpg"/>
          <p:cNvPicPr/>
          <p:nvPr/>
        </p:nvPicPr>
        <p:blipFill>
          <a:blip r:embed="rId6"/>
          <a:stretch/>
        </p:blipFill>
        <p:spPr>
          <a:xfrm>
            <a:off x="5139360" y="6284880"/>
            <a:ext cx="1449000" cy="966600"/>
          </a:xfrm>
          <a:prstGeom prst="rect">
            <a:avLst/>
          </a:prstGeom>
          <a:ln w="9525">
            <a:noFill/>
          </a:ln>
        </p:spPr>
      </p:pic>
      <p:pic>
        <p:nvPicPr>
          <p:cNvPr id="50" name="Picture 58" descr="C:\Users\комп\Desktop\mkion_2.png"/>
          <p:cNvPicPr/>
          <p:nvPr/>
        </p:nvPicPr>
        <p:blipFill>
          <a:blip r:embed="rId7"/>
          <a:stretch/>
        </p:blipFill>
        <p:spPr>
          <a:xfrm>
            <a:off x="2853000" y="7740360"/>
            <a:ext cx="1441080" cy="872640"/>
          </a:xfrm>
          <a:prstGeom prst="rect">
            <a:avLst/>
          </a:prstGeom>
          <a:ln w="9525">
            <a:noFill/>
          </a:ln>
        </p:spPr>
      </p:pic>
      <p:sp>
        <p:nvSpPr>
          <p:cNvPr id="51" name="Прямоугольник 16"/>
          <p:cNvSpPr/>
          <p:nvPr/>
        </p:nvSpPr>
        <p:spPr>
          <a:xfrm>
            <a:off x="136440" y="91440"/>
            <a:ext cx="6611760" cy="8843760"/>
          </a:xfrm>
          <a:prstGeom prst="rect">
            <a:avLst/>
          </a:prstGeom>
          <a:noFill/>
          <a:ln w="127000">
            <a:solidFill>
              <a:srgbClr val="00cc99">
                <a:lumMod val="75000"/>
              </a:srgbClr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numCol="1" spcCol="0" anchor="t">
            <a:sp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endParaRPr b="0" lang="ru-RU" sz="1400" spc="-1" strike="noStrike">
              <a:solidFill>
                <a:srgbClr val="000000"/>
              </a:solidFill>
              <a:latin typeface="Arial"/>
            </a:endParaRPr>
          </a:p>
          <a:p>
            <a:pPr defTabSz="914400">
              <a:lnSpc>
                <a:spcPct val="100000"/>
              </a:lnSpc>
              <a:tabLst>
                <a:tab algn="l" pos="0"/>
              </a:tabLst>
            </a:pPr>
            <a:endParaRPr b="0" lang="ru-RU" sz="1400" spc="-1" strike="noStrike">
              <a:solidFill>
                <a:srgbClr val="000000"/>
              </a:solidFill>
              <a:latin typeface="Arial"/>
            </a:endParaRPr>
          </a:p>
          <a:p>
            <a:pPr defTabSz="914400">
              <a:lnSpc>
                <a:spcPct val="100000"/>
              </a:lnSpc>
              <a:tabLst>
                <a:tab algn="l" pos="0"/>
              </a:tabLst>
            </a:pPr>
            <a:endParaRPr b="0" lang="ru-RU" sz="1400" spc="-1" strike="noStrike">
              <a:solidFill>
                <a:srgbClr val="000000"/>
              </a:solidFill>
              <a:latin typeface="Arial"/>
            </a:endParaRPr>
          </a:p>
          <a:p>
            <a:pPr defTabSz="914400">
              <a:lnSpc>
                <a:spcPct val="100000"/>
              </a:lnSpc>
              <a:tabLst>
                <a:tab algn="l" pos="0"/>
              </a:tabLst>
            </a:pPr>
            <a:endParaRPr b="0" lang="ru-RU" sz="1400" spc="-1" strike="noStrike">
              <a:solidFill>
                <a:srgbClr val="000000"/>
              </a:solidFill>
              <a:latin typeface="Arial"/>
            </a:endParaRPr>
          </a:p>
          <a:p>
            <a:pPr defTabSz="914400">
              <a:lnSpc>
                <a:spcPct val="100000"/>
              </a:lnSpc>
              <a:tabLst>
                <a:tab algn="l" pos="0"/>
              </a:tabLst>
            </a:pPr>
            <a:endParaRPr b="0" lang="ru-RU" sz="1400" spc="-1" strike="noStrike">
              <a:solidFill>
                <a:srgbClr val="000000"/>
              </a:solidFill>
              <a:latin typeface="Arial"/>
            </a:endParaRPr>
          </a:p>
          <a:p>
            <a:pPr defTabSz="914400">
              <a:lnSpc>
                <a:spcPct val="100000"/>
              </a:lnSpc>
              <a:tabLst>
                <a:tab algn="l" pos="0"/>
              </a:tabLst>
            </a:pPr>
            <a:endParaRPr b="0" lang="ru-RU" sz="1400" spc="-1" strike="noStrike">
              <a:solidFill>
                <a:srgbClr val="000000"/>
              </a:solidFill>
              <a:latin typeface="Arial"/>
            </a:endParaRPr>
          </a:p>
          <a:p>
            <a:pPr defTabSz="914400">
              <a:lnSpc>
                <a:spcPct val="100000"/>
              </a:lnSpc>
              <a:tabLst>
                <a:tab algn="l" pos="0"/>
              </a:tabLst>
            </a:pPr>
            <a:endParaRPr b="0" lang="ru-RU" sz="1400" spc="-1" strike="noStrike">
              <a:solidFill>
                <a:srgbClr val="000000"/>
              </a:solidFill>
              <a:latin typeface="Arial"/>
            </a:endParaRPr>
          </a:p>
          <a:p>
            <a:pPr defTabSz="914400">
              <a:lnSpc>
                <a:spcPct val="100000"/>
              </a:lnSpc>
              <a:tabLst>
                <a:tab algn="l" pos="0"/>
              </a:tabLst>
            </a:pPr>
            <a:endParaRPr b="0" lang="ru-RU" sz="1400" spc="-1" strike="noStrike">
              <a:solidFill>
                <a:srgbClr val="000000"/>
              </a:solidFill>
              <a:latin typeface="Arial"/>
            </a:endParaRPr>
          </a:p>
          <a:p>
            <a:pPr defTabSz="914400">
              <a:lnSpc>
                <a:spcPct val="100000"/>
              </a:lnSpc>
              <a:tabLst>
                <a:tab algn="l" pos="0"/>
              </a:tabLst>
            </a:pPr>
            <a:endParaRPr b="0" lang="ru-RU" sz="1400" spc="-1" strike="noStrike">
              <a:solidFill>
                <a:srgbClr val="000000"/>
              </a:solidFill>
              <a:latin typeface="Arial"/>
            </a:endParaRPr>
          </a:p>
          <a:p>
            <a:pPr defTabSz="914400">
              <a:lnSpc>
                <a:spcPct val="100000"/>
              </a:lnSpc>
              <a:tabLst>
                <a:tab algn="l" pos="0"/>
              </a:tabLst>
            </a:pPr>
            <a:endParaRPr b="0" lang="ru-RU" sz="1400" spc="-1" strike="noStrike">
              <a:solidFill>
                <a:srgbClr val="000000"/>
              </a:solidFill>
              <a:latin typeface="Arial"/>
            </a:endParaRPr>
          </a:p>
          <a:p>
            <a:pPr defTabSz="914400">
              <a:lnSpc>
                <a:spcPct val="100000"/>
              </a:lnSpc>
              <a:tabLst>
                <a:tab algn="l" pos="0"/>
              </a:tabLst>
            </a:pPr>
            <a:endParaRPr b="0" lang="ru-RU" sz="1400" spc="-1" strike="noStrike">
              <a:solidFill>
                <a:srgbClr val="000000"/>
              </a:solidFill>
              <a:latin typeface="Arial"/>
            </a:endParaRPr>
          </a:p>
          <a:p>
            <a:pPr defTabSz="914400">
              <a:lnSpc>
                <a:spcPct val="100000"/>
              </a:lnSpc>
              <a:tabLst>
                <a:tab algn="l" pos="0"/>
              </a:tabLst>
            </a:pPr>
            <a:endParaRPr b="0" lang="ru-RU" sz="1400" spc="-1" strike="noStrike">
              <a:solidFill>
                <a:srgbClr val="000000"/>
              </a:solidFill>
              <a:latin typeface="Arial"/>
            </a:endParaRPr>
          </a:p>
          <a:p>
            <a:pPr defTabSz="914400">
              <a:lnSpc>
                <a:spcPct val="100000"/>
              </a:lnSpc>
              <a:tabLst>
                <a:tab algn="l" pos="0"/>
              </a:tabLst>
            </a:pPr>
            <a:endParaRPr b="0" lang="ru-RU" sz="1400" spc="-1" strike="noStrike">
              <a:solidFill>
                <a:srgbClr val="000000"/>
              </a:solidFill>
              <a:latin typeface="Arial"/>
            </a:endParaRPr>
          </a:p>
          <a:p>
            <a:pPr defTabSz="914400">
              <a:lnSpc>
                <a:spcPct val="100000"/>
              </a:lnSpc>
              <a:tabLst>
                <a:tab algn="l" pos="0"/>
              </a:tabLst>
            </a:pPr>
            <a:endParaRPr b="0" lang="ru-RU" sz="1400" spc="-1" strike="noStrike">
              <a:solidFill>
                <a:srgbClr val="000000"/>
              </a:solidFill>
              <a:latin typeface="Arial"/>
            </a:endParaRPr>
          </a:p>
          <a:p>
            <a:pPr defTabSz="914400">
              <a:lnSpc>
                <a:spcPct val="100000"/>
              </a:lnSpc>
              <a:tabLst>
                <a:tab algn="l" pos="0"/>
              </a:tabLst>
            </a:pPr>
            <a:endParaRPr b="0" lang="ru-RU" sz="1400" spc="-1" strike="noStrike">
              <a:solidFill>
                <a:srgbClr val="000000"/>
              </a:solidFill>
              <a:latin typeface="Arial"/>
            </a:endParaRPr>
          </a:p>
          <a:p>
            <a:pPr defTabSz="914400">
              <a:lnSpc>
                <a:spcPct val="100000"/>
              </a:lnSpc>
              <a:tabLst>
                <a:tab algn="l" pos="0"/>
              </a:tabLst>
            </a:pPr>
            <a:endParaRPr b="0" lang="ru-RU" sz="1400" spc="-1" strike="noStrike">
              <a:solidFill>
                <a:srgbClr val="000000"/>
              </a:solidFill>
              <a:latin typeface="Arial"/>
            </a:endParaRPr>
          </a:p>
          <a:p>
            <a:pPr defTabSz="914400">
              <a:lnSpc>
                <a:spcPct val="100000"/>
              </a:lnSpc>
              <a:tabLst>
                <a:tab algn="l" pos="0"/>
              </a:tabLst>
            </a:pPr>
            <a:endParaRPr b="0" lang="ru-RU" sz="1400" spc="-1" strike="noStrike">
              <a:solidFill>
                <a:srgbClr val="000000"/>
              </a:solidFill>
              <a:latin typeface="Arial"/>
            </a:endParaRPr>
          </a:p>
          <a:p>
            <a:pPr defTabSz="914400">
              <a:lnSpc>
                <a:spcPct val="100000"/>
              </a:lnSpc>
              <a:tabLst>
                <a:tab algn="l" pos="0"/>
              </a:tabLst>
            </a:pPr>
            <a:endParaRPr b="0" lang="ru-RU" sz="1400" spc="-1" strike="noStrike">
              <a:solidFill>
                <a:srgbClr val="000000"/>
              </a:solidFill>
              <a:latin typeface="Arial"/>
            </a:endParaRPr>
          </a:p>
          <a:p>
            <a:pPr defTabSz="914400">
              <a:lnSpc>
                <a:spcPct val="100000"/>
              </a:lnSpc>
              <a:tabLst>
                <a:tab algn="l" pos="0"/>
              </a:tabLst>
            </a:pPr>
            <a:endParaRPr b="0" lang="ru-RU" sz="1400" spc="-1" strike="noStrike">
              <a:solidFill>
                <a:srgbClr val="000000"/>
              </a:solidFill>
              <a:latin typeface="Arial"/>
            </a:endParaRPr>
          </a:p>
          <a:p>
            <a:pPr defTabSz="914400">
              <a:lnSpc>
                <a:spcPct val="100000"/>
              </a:lnSpc>
              <a:tabLst>
                <a:tab algn="l" pos="0"/>
              </a:tabLst>
            </a:pPr>
            <a:endParaRPr b="0" lang="ru-RU" sz="1400" spc="-1" strike="noStrike">
              <a:solidFill>
                <a:srgbClr val="000000"/>
              </a:solidFill>
              <a:latin typeface="Arial"/>
            </a:endParaRPr>
          </a:p>
          <a:p>
            <a:pPr defTabSz="914400">
              <a:lnSpc>
                <a:spcPct val="100000"/>
              </a:lnSpc>
              <a:tabLst>
                <a:tab algn="l" pos="0"/>
              </a:tabLst>
            </a:pPr>
            <a:endParaRPr b="0" lang="ru-RU" sz="1400" spc="-1" strike="noStrike">
              <a:solidFill>
                <a:srgbClr val="000000"/>
              </a:solidFill>
              <a:latin typeface="Arial"/>
            </a:endParaRPr>
          </a:p>
          <a:p>
            <a:pPr defTabSz="914400">
              <a:lnSpc>
                <a:spcPct val="100000"/>
              </a:lnSpc>
              <a:tabLst>
                <a:tab algn="l" pos="0"/>
              </a:tabLst>
            </a:pPr>
            <a:endParaRPr b="0" lang="ru-RU" sz="1400" spc="-1" strike="noStrike">
              <a:solidFill>
                <a:srgbClr val="000000"/>
              </a:solidFill>
              <a:latin typeface="Arial"/>
            </a:endParaRPr>
          </a:p>
          <a:p>
            <a:pPr defTabSz="914400">
              <a:lnSpc>
                <a:spcPct val="100000"/>
              </a:lnSpc>
              <a:tabLst>
                <a:tab algn="l" pos="0"/>
              </a:tabLst>
            </a:pPr>
            <a:endParaRPr b="0" lang="ru-RU" sz="1400" spc="-1" strike="noStrike">
              <a:solidFill>
                <a:srgbClr val="000000"/>
              </a:solidFill>
              <a:latin typeface="Arial"/>
            </a:endParaRPr>
          </a:p>
          <a:p>
            <a:pPr defTabSz="914400">
              <a:lnSpc>
                <a:spcPct val="100000"/>
              </a:lnSpc>
              <a:tabLst>
                <a:tab algn="l" pos="0"/>
              </a:tabLst>
            </a:pPr>
            <a:endParaRPr b="0" lang="ru-RU" sz="1400" spc="-1" strike="noStrike">
              <a:solidFill>
                <a:srgbClr val="000000"/>
              </a:solidFill>
              <a:latin typeface="Arial"/>
            </a:endParaRPr>
          </a:p>
          <a:p>
            <a:pPr defTabSz="914400">
              <a:lnSpc>
                <a:spcPct val="100000"/>
              </a:lnSpc>
              <a:tabLst>
                <a:tab algn="l" pos="0"/>
              </a:tabLst>
            </a:pPr>
            <a:endParaRPr b="0" lang="ru-RU" sz="1400" spc="-1" strike="noStrike">
              <a:solidFill>
                <a:srgbClr val="000000"/>
              </a:solidFill>
              <a:latin typeface="Arial"/>
            </a:endParaRPr>
          </a:p>
          <a:p>
            <a:pPr defTabSz="914400">
              <a:lnSpc>
                <a:spcPct val="100000"/>
              </a:lnSpc>
              <a:tabLst>
                <a:tab algn="l" pos="0"/>
              </a:tabLst>
            </a:pPr>
            <a:endParaRPr b="0" lang="ru-RU" sz="1400" spc="-1" strike="noStrike">
              <a:solidFill>
                <a:srgbClr val="000000"/>
              </a:solidFill>
              <a:latin typeface="Arial"/>
            </a:endParaRPr>
          </a:p>
          <a:p>
            <a:pPr defTabSz="914400">
              <a:lnSpc>
                <a:spcPct val="100000"/>
              </a:lnSpc>
              <a:tabLst>
                <a:tab algn="l" pos="0"/>
              </a:tabLst>
            </a:pPr>
            <a:endParaRPr b="0" lang="ru-RU" sz="1400" spc="-1" strike="noStrike">
              <a:solidFill>
                <a:srgbClr val="000000"/>
              </a:solidFill>
              <a:latin typeface="Arial"/>
            </a:endParaRPr>
          </a:p>
          <a:p>
            <a:pPr defTabSz="914400">
              <a:lnSpc>
                <a:spcPct val="100000"/>
              </a:lnSpc>
              <a:tabLst>
                <a:tab algn="l" pos="0"/>
              </a:tabLst>
            </a:pPr>
            <a:endParaRPr b="0" lang="ru-RU" sz="1400" spc="-1" strike="noStrike">
              <a:solidFill>
                <a:srgbClr val="000000"/>
              </a:solidFill>
              <a:latin typeface="Arial"/>
            </a:endParaRPr>
          </a:p>
          <a:p>
            <a:pPr defTabSz="914400">
              <a:lnSpc>
                <a:spcPct val="100000"/>
              </a:lnSpc>
              <a:tabLst>
                <a:tab algn="l" pos="0"/>
              </a:tabLst>
            </a:pPr>
            <a:endParaRPr b="0" lang="ru-RU" sz="1400" spc="-1" strike="noStrike">
              <a:solidFill>
                <a:srgbClr val="000000"/>
              </a:solidFill>
              <a:latin typeface="Arial"/>
            </a:endParaRPr>
          </a:p>
          <a:p>
            <a:pPr defTabSz="914400">
              <a:lnSpc>
                <a:spcPct val="100000"/>
              </a:lnSpc>
              <a:tabLst>
                <a:tab algn="l" pos="0"/>
              </a:tabLst>
            </a:pPr>
            <a:endParaRPr b="0" lang="ru-RU" sz="1400" spc="-1" strike="noStrike">
              <a:solidFill>
                <a:srgbClr val="000000"/>
              </a:solidFill>
              <a:latin typeface="Arial"/>
            </a:endParaRPr>
          </a:p>
          <a:p>
            <a:pPr defTabSz="914400">
              <a:lnSpc>
                <a:spcPct val="100000"/>
              </a:lnSpc>
              <a:tabLst>
                <a:tab algn="l" pos="0"/>
              </a:tabLst>
            </a:pPr>
            <a:endParaRPr b="0" lang="ru-RU" sz="1400" spc="-1" strike="noStrike">
              <a:solidFill>
                <a:srgbClr val="000000"/>
              </a:solidFill>
              <a:latin typeface="Arial"/>
            </a:endParaRPr>
          </a:p>
          <a:p>
            <a:pPr defTabSz="914400">
              <a:lnSpc>
                <a:spcPct val="100000"/>
              </a:lnSpc>
              <a:tabLst>
                <a:tab algn="l" pos="0"/>
              </a:tabLst>
            </a:pPr>
            <a:endParaRPr b="0" lang="ru-RU" sz="1400" spc="-1" strike="noStrike">
              <a:solidFill>
                <a:srgbClr val="000000"/>
              </a:solidFill>
              <a:latin typeface="Arial"/>
            </a:endParaRPr>
          </a:p>
          <a:p>
            <a:pPr defTabSz="914400">
              <a:lnSpc>
                <a:spcPct val="100000"/>
              </a:lnSpc>
              <a:tabLst>
                <a:tab algn="l" pos="0"/>
              </a:tabLst>
            </a:pPr>
            <a:endParaRPr b="0" lang="ru-RU" sz="1400" spc="-1" strike="noStrike">
              <a:solidFill>
                <a:srgbClr val="000000"/>
              </a:solidFill>
              <a:latin typeface="Arial"/>
            </a:endParaRPr>
          </a:p>
          <a:p>
            <a:pPr defTabSz="914400">
              <a:lnSpc>
                <a:spcPct val="100000"/>
              </a:lnSpc>
              <a:tabLst>
                <a:tab algn="l" pos="0"/>
              </a:tabLst>
            </a:pPr>
            <a:endParaRPr b="0" lang="ru-RU" sz="1400" spc="-1" strike="noStrike">
              <a:solidFill>
                <a:srgbClr val="000000"/>
              </a:solidFill>
              <a:latin typeface="Arial"/>
            </a:endParaRPr>
          </a:p>
          <a:p>
            <a:pPr defTabSz="914400">
              <a:lnSpc>
                <a:spcPct val="100000"/>
              </a:lnSpc>
              <a:tabLst>
                <a:tab algn="l" pos="0"/>
              </a:tabLst>
            </a:pPr>
            <a:endParaRPr b="0" lang="ru-RU" sz="1400" spc="-1" strike="noStrike">
              <a:solidFill>
                <a:srgbClr val="000000"/>
              </a:solidFill>
              <a:latin typeface="Arial"/>
            </a:endParaRPr>
          </a:p>
          <a:p>
            <a:pPr defTabSz="914400">
              <a:lnSpc>
                <a:spcPct val="100000"/>
              </a:lnSpc>
              <a:tabLst>
                <a:tab algn="l" pos="0"/>
              </a:tabLst>
            </a:pPr>
            <a:endParaRPr b="0" lang="ru-RU" sz="1400" spc="-1" strike="noStrike">
              <a:solidFill>
                <a:srgbClr val="000000"/>
              </a:solidFill>
              <a:latin typeface="Arial"/>
            </a:endParaRPr>
          </a:p>
          <a:p>
            <a:pPr defTabSz="914400">
              <a:lnSpc>
                <a:spcPct val="100000"/>
              </a:lnSpc>
              <a:tabLst>
                <a:tab algn="l" pos="0"/>
              </a:tabLst>
            </a:pPr>
            <a:endParaRPr b="0" lang="ru-RU" sz="1400" spc="-1" strike="noStrike">
              <a:solidFill>
                <a:srgbClr val="000000"/>
              </a:solidFill>
              <a:latin typeface="Arial"/>
            </a:endParaRPr>
          </a:p>
          <a:p>
            <a:pPr defTabSz="914400">
              <a:lnSpc>
                <a:spcPct val="100000"/>
              </a:lnSpc>
              <a:tabLst>
                <a:tab algn="l" pos="0"/>
              </a:tabLst>
            </a:pPr>
            <a:endParaRPr b="0" lang="ru-RU" sz="1400" spc="-1" strike="noStrike">
              <a:solidFill>
                <a:srgbClr val="000000"/>
              </a:solidFill>
              <a:latin typeface="Arial"/>
            </a:endParaRPr>
          </a:p>
          <a:p>
            <a:pPr defTabSz="914400">
              <a:lnSpc>
                <a:spcPct val="100000"/>
              </a:lnSpc>
              <a:tabLst>
                <a:tab algn="l" pos="0"/>
              </a:tabLst>
            </a:pPr>
            <a:endParaRPr b="0" lang="ru-RU" sz="1400" spc="-1" strike="noStrike">
              <a:solidFill>
                <a:srgbClr val="000000"/>
              </a:solidFill>
              <a:latin typeface="Arial"/>
            </a:endParaRPr>
          </a:p>
          <a:p>
            <a:pPr defTabSz="914400">
              <a:lnSpc>
                <a:spcPct val="100000"/>
              </a:lnSpc>
              <a:tabLst>
                <a:tab algn="l" pos="0"/>
              </a:tabLst>
            </a:pPr>
            <a:endParaRPr b="0" lang="ru-RU" sz="1400" spc="-1" strike="noStrike">
              <a:solidFill>
                <a:srgbClr val="000000"/>
              </a:solidFill>
              <a:latin typeface="Arial"/>
            </a:endParaRPr>
          </a:p>
          <a:p>
            <a:pPr defTabSz="914400">
              <a:lnSpc>
                <a:spcPct val="100000"/>
              </a:lnSpc>
              <a:tabLst>
                <a:tab algn="l" pos="0"/>
              </a:tabLst>
            </a:pPr>
            <a:endParaRPr b="0" lang="ru-RU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PlaceHolder 1"/>
          <p:cNvSpPr>
            <a:spLocks noGrp="1"/>
          </p:cNvSpPr>
          <p:nvPr>
            <p:ph type="sldNum" idx="4"/>
          </p:nvPr>
        </p:nvSpPr>
        <p:spPr>
          <a:xfrm>
            <a:off x="4915080" y="8331120"/>
            <a:ext cx="1428480" cy="609120"/>
          </a:xfrm>
          <a:prstGeom prst="rect">
            <a:avLst/>
          </a:prstGeom>
          <a:noFill/>
          <a:ln w="936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 algn="r">
              <a:lnSpc>
                <a:spcPct val="100000"/>
              </a:lnSpc>
              <a:buNone/>
              <a:defRPr b="0" lang="ru-RU" sz="1400" spc="-1" strike="noStrike">
                <a:solidFill>
                  <a:schemeClr val="dk1"/>
                </a:solidFill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14790B64-AD1C-4E59-9C1A-0B2A48CFDFAF}" type="slidenum">
              <a:rPr b="0" lang="ru-RU" sz="1400" spc="-1" strike="noStrike">
                <a:solidFill>
                  <a:schemeClr val="dk1"/>
                </a:solidFill>
                <a:latin typeface="Arial"/>
              </a:rPr>
              <a:t>&lt;номер&gt;</a:t>
            </a:fld>
            <a:endParaRPr b="0" lang="ru-RU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53" name="Прямоугольник 6"/>
          <p:cNvSpPr/>
          <p:nvPr/>
        </p:nvSpPr>
        <p:spPr>
          <a:xfrm>
            <a:off x="332640" y="395640"/>
            <a:ext cx="6048360" cy="2304000"/>
          </a:xfrm>
          <a:prstGeom prst="rect">
            <a:avLst/>
          </a:prstGeom>
          <a:noFill/>
          <a:ln w="9525">
            <a:noFill/>
          </a:ln>
        </p:spPr>
        <p:style>
          <a:lnRef idx="0"/>
          <a:fillRef idx="0"/>
          <a:effectRef idx="0"/>
          <a:fontRef idx="minor"/>
        </p:style>
        <p:txBody>
          <a:bodyPr numCol="1" spcCol="0" anchor="t">
            <a:sp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endParaRPr b="1" lang="ru-RU" sz="14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54" name="Прямоугольник 8"/>
          <p:cNvSpPr/>
          <p:nvPr/>
        </p:nvSpPr>
        <p:spPr>
          <a:xfrm>
            <a:off x="476640" y="395640"/>
            <a:ext cx="3816000" cy="1800000"/>
          </a:xfrm>
          <a:prstGeom prst="rect">
            <a:avLst/>
          </a:prstGeom>
          <a:noFill/>
          <a:ln w="9525">
            <a:noFill/>
          </a:ln>
        </p:spPr>
        <p:style>
          <a:lnRef idx="0"/>
          <a:fillRef idx="0"/>
          <a:effectRef idx="0"/>
          <a:fontRef idx="minor"/>
        </p:style>
        <p:txBody>
          <a:bodyPr numCol="1" spcCol="0" anchor="t">
            <a:sp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endParaRPr b="1" lang="ru-RU" sz="14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xmlns:r="http://schemas.openxmlformats.org/officeDocument/2006/relationships" name="Тема 12 ЧС техногенн и ПОО">
  <a:themeElements>
    <a:clrScheme name="Тема 12 ЧС техногенн и ПОО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Тема 12 ЧС техногенн и ПОО">
      <a:majorFont>
        <a:latin typeface="Arial" pitchFamily="0" charset="1"/>
        <a:ea typeface=""/>
        <a:cs typeface=""/>
      </a:majorFont>
      <a:minorFont>
        <a:latin typeface="Arial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>Тема 12 ЧС техногенн и ПОО</Template>
  <TotalTime>1167</TotalTime>
  <Application>LibreOffice/7.6.4.1$Windows_X86_64 LibreOffice_project/e19e193f88cd6c0525a17fb7a176ed8e6a3e2aa1</Application>
  <AppVersion>15.0000</AppVersion>
  <Words>93</Words>
  <Paragraphs>53</Paragraphs>
  <Company>Enter</Company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2008-02-19T04:30:41Z</dcterms:created>
  <dc:creator>User</dc:creator>
  <dc:description/>
  <dc:language>ru-RU</dc:language>
  <cp:lastModifiedBy>Учебный класс</cp:lastModifiedBy>
  <dcterms:modified xsi:type="dcterms:W3CDTF">2022-12-01T05:29:37Z</dcterms:modified>
  <cp:revision>88</cp:revision>
  <dc:subject/>
  <dc:title>Слайд 1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otes">
    <vt:i4>1</vt:i4>
  </property>
  <property fmtid="{D5CDD505-2E9C-101B-9397-08002B2CF9AE}" pid="3" name="PresentationFormat">
    <vt:lpwstr>Экран (4:3)</vt:lpwstr>
  </property>
  <property fmtid="{D5CDD505-2E9C-101B-9397-08002B2CF9AE}" pid="4" name="Slides">
    <vt:i4>2</vt:i4>
  </property>
</Properties>
</file>